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4"/>
    <p:restoredTop sz="82346"/>
  </p:normalViewPr>
  <p:slideViewPr>
    <p:cSldViewPr snapToGrid="0" snapToObjects="1" showGuides="1">
      <p:cViewPr varScale="1">
        <p:scale>
          <a:sx n="94" d="100"/>
          <a:sy n="94" d="100"/>
        </p:scale>
        <p:origin x="9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13725</TotalTime>
  <Words>5077</Words>
  <Application>Microsoft Office PowerPoint</Application>
  <PresentationFormat>Widescreen</PresentationFormat>
  <Paragraphs>962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166</cp:revision>
  <cp:lastPrinted>2017-09-08T05:04:20Z</cp:lastPrinted>
  <dcterms:created xsi:type="dcterms:W3CDTF">2017-08-30T21:07:33Z</dcterms:created>
  <dcterms:modified xsi:type="dcterms:W3CDTF">2018-08-31T16:35:31Z</dcterms:modified>
</cp:coreProperties>
</file>